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5" r:id="rId8"/>
    <p:sldId id="275" r:id="rId9"/>
    <p:sldId id="268" r:id="rId10"/>
    <p:sldId id="266" r:id="rId11"/>
    <p:sldId id="258" r:id="rId12"/>
    <p:sldId id="263" r:id="rId13"/>
    <p:sldId id="264" r:id="rId14"/>
    <p:sldId id="270" r:id="rId15"/>
    <p:sldId id="271" r:id="rId16"/>
    <p:sldId id="272" r:id="rId17"/>
    <p:sldId id="273" r:id="rId18"/>
    <p:sldId id="274" r:id="rId19"/>
    <p:sldId id="267" r:id="rId20"/>
    <p:sldId id="26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os_NBwgyK9E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judo.legia.com/kolorowanki-judo/?fbclid=IwAR1l69daEB2NtDCKO_Q6Ctu_CPCmFp_cXSMMTfoqbkMzRm2OA_oOyO5mDd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8qNigdWOY&amp;feature=emb_tit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;)%20DARA%20;)\JUDO%20JUJITSU\2019%202020\Treningi%20zdalne\Tydzie&#324;%202\Filmik%20nr%202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;)%20DARA%20;)\JUDO%20JUJITSU\2019%202020\Treningi%20zdalne\Tydzie&#324;%202\Filmik%20nr%203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5301208"/>
            <a:ext cx="8458200" cy="774578"/>
          </a:xfrm>
        </p:spPr>
        <p:txBody>
          <a:bodyPr/>
          <a:lstStyle/>
          <a:p>
            <a:pPr algn="ctr"/>
            <a:r>
              <a:rPr lang="pl-PL" dirty="0" smtClean="0"/>
              <a:t>Teoria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58200" cy="914400"/>
          </a:xfrm>
        </p:spPr>
        <p:txBody>
          <a:bodyPr/>
          <a:lstStyle/>
          <a:p>
            <a:pPr algn="ctr"/>
            <a:r>
              <a:rPr lang="pl-PL" dirty="0" smtClean="0"/>
              <a:t>KLUB SPORTÓW WALKI „SATORI” JAWORZNO</a:t>
            </a:r>
          </a:p>
          <a:p>
            <a:pPr algn="ctr"/>
            <a:r>
              <a:rPr lang="pl-PL" dirty="0" smtClean="0"/>
              <a:t>TRENINGI W DOBIE KWARANTANNY</a:t>
            </a:r>
            <a:endParaRPr lang="pl-PL" dirty="0"/>
          </a:p>
        </p:txBody>
      </p:sp>
      <p:pic>
        <p:nvPicPr>
          <p:cNvPr id="62466" name="Picture 2" descr="http://www.jujitsu.satori.jaw.pl/wp-content/uploads/2015/10/logo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952500" cy="952500"/>
          </a:xfrm>
          <a:prstGeom prst="rect">
            <a:avLst/>
          </a:prstGeom>
          <a:noFill/>
        </p:spPr>
      </p:pic>
      <p:pic>
        <p:nvPicPr>
          <p:cNvPr id="5" name="Obraz 4" descr="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196752"/>
            <a:ext cx="524829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Rei – </a:t>
            </a:r>
            <a:r>
              <a:rPr lang="pl-PL" dirty="0" smtClean="0"/>
              <a:t>ukłon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err="1" smtClean="0"/>
              <a:t>Hajime</a:t>
            </a:r>
            <a:r>
              <a:rPr lang="pl-PL" dirty="0" smtClean="0"/>
              <a:t> </a:t>
            </a:r>
            <a:r>
              <a:rPr lang="pl-PL" dirty="0" smtClean="0"/>
              <a:t>– </a:t>
            </a:r>
            <a:r>
              <a:rPr lang="pl-PL" dirty="0" smtClean="0"/>
              <a:t>zaczynać, start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Mate – </a:t>
            </a:r>
            <a:r>
              <a:rPr lang="pl-PL" dirty="0" smtClean="0"/>
              <a:t>przerywać, stop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Postawy I.jpg"/>
          <p:cNvPicPr>
            <a:picLocks noChangeAspect="1"/>
          </p:cNvPicPr>
          <p:nvPr/>
        </p:nvPicPr>
        <p:blipFill>
          <a:blip r:embed="rId2" cstate="print"/>
          <a:srcRect l="6688" t="6873" r="78350" b="66587"/>
          <a:stretch>
            <a:fillRect/>
          </a:stretch>
        </p:blipFill>
        <p:spPr>
          <a:xfrm>
            <a:off x="827584" y="2060848"/>
            <a:ext cx="1425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Postawy I.jpg"/>
          <p:cNvPicPr>
            <a:picLocks noChangeAspect="1"/>
          </p:cNvPicPr>
          <p:nvPr/>
        </p:nvPicPr>
        <p:blipFill>
          <a:blip r:embed="rId2" cstate="print"/>
          <a:srcRect l="51575" t="33413" r="7476" b="50000"/>
          <a:stretch>
            <a:fillRect/>
          </a:stretch>
        </p:blipFill>
        <p:spPr>
          <a:xfrm>
            <a:off x="2411760" y="2276872"/>
            <a:ext cx="436800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Trening #5 29.04.2020r.</a:t>
            </a:r>
            <a:endParaRPr lang="pl-P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Składanie kimona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… jak na prawdziwego Samuraja przystało.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 smtClean="0">
                <a:hlinkClick r:id="rId2"/>
              </a:rPr>
              <a:t>://www.youtube.com/watch?v=os_NBwgyK9E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9218" name="Picture 2" descr="Jak składać karate-gi | KSW BUSHI karate kyokush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21884">
            <a:off x="994058" y="2650051"/>
            <a:ext cx="3931980" cy="39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Wykonajcie pracę plastyczną na temat:</a:t>
            </a:r>
          </a:p>
          <a:p>
            <a:r>
              <a:rPr lang="pl-PL" dirty="0" smtClean="0"/>
              <a:t>„MOJE JUDO / JUJITSU”</a:t>
            </a:r>
          </a:p>
          <a:p>
            <a:r>
              <a:rPr lang="pl-PL" dirty="0" smtClean="0"/>
              <a:t>coś co Wam się kojarzy z treningami czy z tymi w czasie #</a:t>
            </a:r>
            <a:r>
              <a:rPr lang="pl-PL" dirty="0" err="1" smtClean="0"/>
              <a:t>sportowejkwarantanny</a:t>
            </a:r>
            <a:r>
              <a:rPr lang="pl-PL" dirty="0" smtClean="0"/>
              <a:t> czy tych z </a:t>
            </a:r>
            <a:r>
              <a:rPr lang="pl-PL" dirty="0" err="1" smtClean="0"/>
              <a:t>dojo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	(Jeśli nie macie pomysłu dołączam parę przykładowych kolorowanek </a:t>
            </a:r>
            <a:r>
              <a:rPr lang="pl-PL" dirty="0" smtClean="0">
                <a:sym typeface="Wingdings" pitchFamily="2" charset="2"/>
              </a:rPr>
              <a:t>) </a:t>
            </a:r>
            <a:r>
              <a:rPr lang="pl-PL" dirty="0" smtClean="0">
                <a:hlinkClick r:id="rId2"/>
              </a:rPr>
              <a:t>http://judo.legia.com/kolorowanki-judo/?fbclid=IwAR1l69daEB2NtDCKO_Q6Ctu_CPCmFp_cXSMMTfoqbkMzRm2OA_oOyO5mDdk</a:t>
            </a:r>
            <a:endParaRPr lang="pl-PL" dirty="0" smtClean="0"/>
          </a:p>
          <a:p>
            <a:r>
              <a:rPr lang="pl-PL" dirty="0" smtClean="0"/>
              <a:t>Technika pracy dowolna.</a:t>
            </a:r>
          </a:p>
          <a:p>
            <a:r>
              <a:rPr lang="pl-PL" dirty="0" smtClean="0"/>
              <a:t>Nie zapomnijcie podpisać swoich prac.</a:t>
            </a:r>
          </a:p>
          <a:p>
            <a:r>
              <a:rPr lang="pl-PL" dirty="0" smtClean="0"/>
              <a:t>Czekamy na Wasze arcydzieła </a:t>
            </a:r>
            <a:r>
              <a:rPr lang="pl-PL" dirty="0" smtClean="0">
                <a:sym typeface="Wingdings" pitchFamily="2" charset="2"/>
              </a:rPr>
              <a:t></a:t>
            </a:r>
          </a:p>
          <a:p>
            <a:r>
              <a:rPr lang="pl-PL" dirty="0" smtClean="0">
                <a:sym typeface="Wingdings" pitchFamily="2" charset="2"/>
              </a:rPr>
              <a:t>Daria </a:t>
            </a:r>
            <a:r>
              <a:rPr lang="pl-PL" dirty="0" err="1" smtClean="0">
                <a:sym typeface="Wingdings" pitchFamily="2" charset="2"/>
              </a:rPr>
              <a:t>Mamica</a:t>
            </a:r>
            <a:r>
              <a:rPr lang="pl-PL" dirty="0" smtClean="0">
                <a:sym typeface="Wingdings" pitchFamily="2" charset="2"/>
              </a:rPr>
              <a:t> –</a:t>
            </a:r>
            <a:r>
              <a:rPr lang="pl-PL" dirty="0" err="1" smtClean="0">
                <a:sym typeface="Wingdings" pitchFamily="2" charset="2"/>
              </a:rPr>
              <a:t>fb</a:t>
            </a:r>
            <a:r>
              <a:rPr lang="pl-PL" dirty="0" smtClean="0">
                <a:sym typeface="Wingdings" pitchFamily="2" charset="2"/>
              </a:rPr>
              <a:t>, @ lub tel.</a:t>
            </a:r>
          </a:p>
          <a:p>
            <a:pPr>
              <a:buNone/>
            </a:pPr>
            <a:r>
              <a:rPr lang="pl-PL" dirty="0" smtClean="0">
                <a:sym typeface="Wingdings" pitchFamily="2" charset="2"/>
              </a:rPr>
              <a:t>	Już nie mogę się doczekać 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39752" y="260648"/>
            <a:ext cx="719287" cy="720000"/>
          </a:xfrm>
          <a:prstGeom prst="rect">
            <a:avLst/>
          </a:prstGeom>
          <a:noFill/>
        </p:spPr>
      </p:pic>
      <p:sp>
        <p:nvSpPr>
          <p:cNvPr id="5" name="Strzałka w dół 4"/>
          <p:cNvSpPr/>
          <p:nvPr/>
        </p:nvSpPr>
        <p:spPr>
          <a:xfrm>
            <a:off x="8532440" y="3717032"/>
            <a:ext cx="432048" cy="3140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Yoko-shiho-gat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347"/>
            <a:ext cx="4824536" cy="682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 soto g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68096"/>
            <a:ext cx="4800674" cy="678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-gos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346"/>
            <a:ext cx="4824536" cy="682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ppon-seoi-n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347"/>
            <a:ext cx="4824536" cy="682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ni-otos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a-modes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346"/>
            <a:ext cx="4824536" cy="682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	Nauka zdalna, praca zdalna ... </a:t>
            </a:r>
          </a:p>
          <a:p>
            <a:pPr>
              <a:buNone/>
            </a:pPr>
            <a:r>
              <a:rPr lang="pl-PL" dirty="0" smtClean="0"/>
              <a:t>	no to trening zdalny. </a:t>
            </a:r>
          </a:p>
          <a:p>
            <a:pPr>
              <a:buNone/>
            </a:pPr>
            <a:r>
              <a:rPr lang="pl-PL" dirty="0" smtClean="0"/>
              <a:t>	Przygotowaliśmy kolejną dawkę energii  w postaci: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WIEDZY : dowiecie się co to jest jujitsu, nauczycie się liczyć po </a:t>
            </a:r>
            <a:r>
              <a:rPr lang="pl-PL" dirty="0" err="1" smtClean="0"/>
              <a:t>japońsku</a:t>
            </a:r>
            <a:r>
              <a:rPr lang="pl-PL" dirty="0" smtClean="0"/>
              <a:t> do 10 oraz znajdziecie tutaj słowniczek japońskich słówek, które przydadzą Nam się jak już się spotkamy w </a:t>
            </a:r>
            <a:r>
              <a:rPr lang="pl-PL" dirty="0" err="1" smtClean="0"/>
              <a:t>dojo</a:t>
            </a:r>
            <a:r>
              <a:rPr lang="pl-PL" dirty="0" smtClean="0"/>
              <a:t> na tatami na </a:t>
            </a:r>
            <a:r>
              <a:rPr lang="pl-PL" dirty="0" err="1" smtClean="0"/>
              <a:t>keiko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 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ym typeface="Wingdings" pitchFamily="2" charset="2"/>
              </a:rPr>
              <a:t>PRAKTYKI: składanie kimona,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pl-PL" dirty="0" smtClean="0"/>
              <a:t>ZADANIA: Jakie czeka na Ciebie zadanie? Sprawdź, a się przekonasz </a:t>
            </a:r>
            <a:r>
              <a:rPr lang="pl-PL" dirty="0" smtClean="0">
                <a:sym typeface="Wingdings" pitchFamily="2" charset="2"/>
              </a:rPr>
              <a:t></a:t>
            </a:r>
            <a:r>
              <a:rPr lang="pl-PL" dirty="0" smtClean="0"/>
              <a:t> </a:t>
            </a:r>
          </a:p>
          <a:p>
            <a:pPr marL="514350" indent="-514350"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5445224"/>
            <a:ext cx="719287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onvivial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9" y="0"/>
            <a:ext cx="4872681" cy="6891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Trening #4 27.04.2020r.</a:t>
            </a:r>
            <a:endParaRPr lang="pl-P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jujitsu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Japoński termin </a:t>
            </a:r>
            <a:r>
              <a:rPr lang="pl-PL" dirty="0" err="1" smtClean="0"/>
              <a:t>Ju-jitsu</a:t>
            </a:r>
            <a:r>
              <a:rPr lang="pl-PL" dirty="0" smtClean="0"/>
              <a:t> oznacza „łagodną sztukę” (</a:t>
            </a:r>
            <a:r>
              <a:rPr lang="pl-PL" dirty="0" err="1" smtClean="0"/>
              <a:t>ju</a:t>
            </a:r>
            <a:r>
              <a:rPr lang="pl-PL" dirty="0" smtClean="0"/>
              <a:t>– łagodna, </a:t>
            </a:r>
            <a:r>
              <a:rPr lang="pl-PL" dirty="0" err="1" smtClean="0"/>
              <a:t>jitsu</a:t>
            </a:r>
            <a:r>
              <a:rPr lang="pl-PL" dirty="0" smtClean="0"/>
              <a:t>- sztuka). To system walki wręcz obejmujący samoobronę i walkę sportową. Podstawowymi technikami systemu są: </a:t>
            </a:r>
          </a:p>
          <a:p>
            <a:pPr algn="just">
              <a:buNone/>
            </a:pPr>
            <a:r>
              <a:rPr lang="pl-PL" dirty="0" smtClean="0"/>
              <a:t>	ciosy, kopnięcia, uderzenia, bloki, rzuty, trzymania, dźwignie i duszenia.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liczymy po </a:t>
            </a:r>
            <a:r>
              <a:rPr lang="pl-PL" dirty="0" err="1" smtClean="0"/>
              <a:t>japońsku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6" name="Symbol zastępczy zawartości 5" descr="unnam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874"/>
          <a:stretch>
            <a:fillRect/>
          </a:stretch>
        </p:blipFill>
        <p:spPr>
          <a:xfrm>
            <a:off x="179512" y="1628800"/>
            <a:ext cx="4721244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hlinkClick r:id="rId3"/>
              </a:rPr>
              <a:t>https://www.youtube.com/watch?v=2L8qNigdWOY&amp;feature=emb_title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Słowniczek podstawowych </a:t>
            </a:r>
            <a:br>
              <a:rPr lang="pl-PL" dirty="0" smtClean="0"/>
            </a:br>
            <a:r>
              <a:rPr lang="pl-PL" dirty="0" smtClean="0"/>
              <a:t>japońskich pojęć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4191000" cy="5271864"/>
          </a:xfrm>
        </p:spPr>
        <p:txBody>
          <a:bodyPr>
            <a:normAutofit/>
          </a:bodyPr>
          <a:lstStyle/>
          <a:p>
            <a:r>
              <a:rPr lang="pl-PL" dirty="0" err="1" smtClean="0"/>
              <a:t>Dojo</a:t>
            </a:r>
            <a:r>
              <a:rPr lang="pl-PL" dirty="0" smtClean="0"/>
              <a:t> – sala treningowa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Tatami – mata do ćwiczeń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43400" cy="5271864"/>
          </a:xfrm>
        </p:spPr>
        <p:txBody>
          <a:bodyPr>
            <a:normAutofit/>
          </a:bodyPr>
          <a:lstStyle/>
          <a:p>
            <a:r>
              <a:rPr lang="pl-PL" dirty="0" err="1" smtClean="0"/>
              <a:t>Keiko</a:t>
            </a:r>
            <a:r>
              <a:rPr lang="pl-PL" dirty="0" smtClean="0"/>
              <a:t> – trening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err="1" smtClean="0"/>
              <a:t>Sensei</a:t>
            </a:r>
            <a:r>
              <a:rPr lang="pl-PL" dirty="0" smtClean="0"/>
              <a:t> – mistrz, nauczyciel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81511967_2741717612552183_28086669810188943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09120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93627479_1714520198690880_8784658122753966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509120"/>
            <a:ext cx="135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IMG_20200311_171609.jpg"/>
          <p:cNvPicPr>
            <a:picLocks noChangeAspect="1"/>
          </p:cNvPicPr>
          <p:nvPr/>
        </p:nvPicPr>
        <p:blipFill>
          <a:blip r:embed="rId5" cstate="print"/>
          <a:srcRect l="12201" t="23750" r="16925"/>
          <a:stretch>
            <a:fillRect/>
          </a:stretch>
        </p:blipFill>
        <p:spPr>
          <a:xfrm>
            <a:off x="5796136" y="1556792"/>
            <a:ext cx="2230799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Seiza</a:t>
            </a:r>
            <a:r>
              <a:rPr lang="pl-PL" dirty="0" smtClean="0"/>
              <a:t> – przejście do </a:t>
            </a:r>
            <a:r>
              <a:rPr lang="pl-PL" dirty="0" smtClean="0"/>
              <a:t>siadu (</a:t>
            </a:r>
            <a:r>
              <a:rPr lang="pl-PL" dirty="0" err="1" smtClean="0"/>
              <a:t>zazen</a:t>
            </a:r>
            <a:r>
              <a:rPr lang="pl-PL" dirty="0" smtClean="0"/>
              <a:t>)        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	</a:t>
            </a:r>
            <a:r>
              <a:rPr lang="pl-PL" dirty="0" smtClean="0"/>
              <a:t>patrz </a:t>
            </a:r>
            <a:r>
              <a:rPr lang="pl-PL" dirty="0" smtClean="0"/>
              <a:t>Filmik nr 2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Ćwiczmy </a:t>
            </a:r>
            <a:r>
              <a:rPr lang="pl-PL" dirty="0" smtClean="0"/>
              <a:t>razem </a:t>
            </a:r>
            <a:r>
              <a:rPr lang="pl-PL" dirty="0" smtClean="0">
                <a:sym typeface="Wingdings" pitchFamily="2" charset="2"/>
              </a:rPr>
              <a:t> </a:t>
            </a:r>
            <a:endParaRPr lang="pl-PL" dirty="0" smtClean="0">
              <a:sym typeface="Wingdings" pitchFamily="2" charset="2"/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>
            <a:off x="467544" y="227687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Filmik nr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4800000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mik nr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3501008"/>
            <a:ext cx="4800000" cy="2700000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Kiritsu</a:t>
            </a:r>
            <a:r>
              <a:rPr lang="pl-PL" dirty="0" smtClean="0"/>
              <a:t> – przejście do stania (</a:t>
            </a:r>
            <a:r>
              <a:rPr lang="pl-PL" dirty="0" err="1" smtClean="0"/>
              <a:t>shizentai</a:t>
            </a:r>
            <a:r>
              <a:rPr lang="pl-PL" dirty="0" smtClean="0"/>
              <a:t>)</a:t>
            </a:r>
          </a:p>
          <a:p>
            <a:pPr>
              <a:buNone/>
            </a:pPr>
            <a:r>
              <a:rPr lang="pl-PL" dirty="0" smtClean="0"/>
              <a:t>		patrz Filmik nr 3 </a:t>
            </a:r>
          </a:p>
          <a:p>
            <a:pPr>
              <a:buNone/>
            </a:pPr>
            <a:r>
              <a:rPr lang="pl-PL" dirty="0" smtClean="0"/>
              <a:t>Róbcie razem ze mną </a:t>
            </a:r>
            <a:r>
              <a:rPr lang="pl-PL" dirty="0" smtClean="0">
                <a:sym typeface="Wingdings" pitchFamily="2" charset="2"/>
              </a:rPr>
              <a:t>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>
            <a:off x="395536" y="234888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Zazen</a:t>
            </a:r>
            <a:r>
              <a:rPr lang="pl-PL" dirty="0" smtClean="0"/>
              <a:t> – siad</a:t>
            </a:r>
          </a:p>
          <a:p>
            <a:pPr>
              <a:buNone/>
            </a:pPr>
            <a:r>
              <a:rPr lang="pl-PL" dirty="0" smtClean="0"/>
              <a:t>	dziewczynki:		chłopcy: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err="1" smtClean="0"/>
              <a:t>Shizentai</a:t>
            </a:r>
            <a:r>
              <a:rPr lang="pl-PL" dirty="0" smtClean="0"/>
              <a:t> – postawa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Obraz 3" descr="IMG_20200422_135921.jpg"/>
          <p:cNvPicPr>
            <a:picLocks noChangeAspect="1"/>
          </p:cNvPicPr>
          <p:nvPr/>
        </p:nvPicPr>
        <p:blipFill>
          <a:blip r:embed="rId2" cstate="print"/>
          <a:srcRect l="8400" t="19550" r="16001" b="36350"/>
          <a:stretch>
            <a:fillRect/>
          </a:stretch>
        </p:blipFill>
        <p:spPr>
          <a:xfrm>
            <a:off x="2987824" y="1124744"/>
            <a:ext cx="3008571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94231159_912888725832511_7033186758846054400_n.jpg"/>
          <p:cNvPicPr>
            <a:picLocks noChangeAspect="1"/>
          </p:cNvPicPr>
          <p:nvPr/>
        </p:nvPicPr>
        <p:blipFill>
          <a:blip r:embed="rId3" cstate="print"/>
          <a:srcRect l="23800" t="12201" r="13201" b="21650"/>
          <a:stretch>
            <a:fillRect/>
          </a:stretch>
        </p:blipFill>
        <p:spPr>
          <a:xfrm>
            <a:off x="611560" y="1124744"/>
            <a:ext cx="1795271" cy="251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94337770_1081400235593231_4555280406202548224_n.jpg"/>
          <p:cNvPicPr>
            <a:picLocks noChangeAspect="1"/>
          </p:cNvPicPr>
          <p:nvPr/>
        </p:nvPicPr>
        <p:blipFill>
          <a:blip r:embed="rId4" cstate="print"/>
          <a:srcRect l="28000" t="10500" r="20668"/>
          <a:stretch>
            <a:fillRect/>
          </a:stretch>
        </p:blipFill>
        <p:spPr>
          <a:xfrm>
            <a:off x="3275856" y="4158000"/>
            <a:ext cx="1161434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94381854_163325561687386_4921862650964475904_n.jpg"/>
          <p:cNvPicPr>
            <a:picLocks noChangeAspect="1"/>
          </p:cNvPicPr>
          <p:nvPr/>
        </p:nvPicPr>
        <p:blipFill>
          <a:blip r:embed="rId5" cstate="print"/>
          <a:srcRect l="14000" t="12250" r="23001" b="5501"/>
          <a:stretch>
            <a:fillRect/>
          </a:stretch>
        </p:blipFill>
        <p:spPr>
          <a:xfrm>
            <a:off x="1691680" y="4158000"/>
            <a:ext cx="1551064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94504753_252685032540559_109711297444052992_n.jpg"/>
          <p:cNvPicPr>
            <a:picLocks noChangeAspect="1"/>
          </p:cNvPicPr>
          <p:nvPr/>
        </p:nvPicPr>
        <p:blipFill>
          <a:blip r:embed="rId6" cstate="print"/>
          <a:srcRect l="25667" t="6167" r="21818" b="6334"/>
          <a:stretch>
            <a:fillRect/>
          </a:stretch>
        </p:blipFill>
        <p:spPr>
          <a:xfrm>
            <a:off x="467544" y="4158000"/>
            <a:ext cx="1215381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697</TotalTime>
  <Words>128</Words>
  <Application>Microsoft Office PowerPoint</Application>
  <PresentationFormat>Pokaz na ekranie (4:3)</PresentationFormat>
  <Paragraphs>68</Paragraphs>
  <Slides>20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Wędrówka</vt:lpstr>
      <vt:lpstr>Teoria </vt:lpstr>
      <vt:lpstr>Slajd 2</vt:lpstr>
      <vt:lpstr>Trening #4 27.04.2020r.</vt:lpstr>
      <vt:lpstr>jujitsu</vt:lpstr>
      <vt:lpstr>liczymy po japońsku </vt:lpstr>
      <vt:lpstr>Słowniczek podstawowych  japońskich pojęć</vt:lpstr>
      <vt:lpstr>Slajd 7</vt:lpstr>
      <vt:lpstr>Slajd 8</vt:lpstr>
      <vt:lpstr>Slajd 9</vt:lpstr>
      <vt:lpstr>Slajd 10</vt:lpstr>
      <vt:lpstr>Trening #5 29.04.2020r.</vt:lpstr>
      <vt:lpstr>Składanie kimona …</vt:lpstr>
      <vt:lpstr>zadanie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Lid</dc:creator>
  <cp:lastModifiedBy>Lid</cp:lastModifiedBy>
  <cp:revision>76</cp:revision>
  <dcterms:created xsi:type="dcterms:W3CDTF">2020-04-20T16:08:27Z</dcterms:created>
  <dcterms:modified xsi:type="dcterms:W3CDTF">2020-04-25T14:09:55Z</dcterms:modified>
</cp:coreProperties>
</file>